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2278908"/>
            <a:ext cx="3315365" cy="5207395"/>
            <a:chOff x="0" y="0"/>
            <a:chExt cx="1233643" cy="193766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3364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7693077" y="2278908"/>
            <a:ext cx="2901873" cy="5207395"/>
            <a:chOff x="0" y="0"/>
            <a:chExt cx="1079783" cy="193766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07978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079783">
                  <a:moveTo>
                    <a:pt x="0" y="0"/>
                  </a:moveTo>
                  <a:lnTo>
                    <a:pt x="1079783" y="0"/>
                  </a:lnTo>
                  <a:lnTo>
                    <a:pt x="107978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10838592" y="2278908"/>
            <a:ext cx="3315365" cy="2816615"/>
            <a:chOff x="0" y="0"/>
            <a:chExt cx="1233643" cy="104805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3643" cy="1048059"/>
            </a:xfrm>
            <a:custGeom>
              <a:avLst/>
              <a:gdLst/>
              <a:ahLst/>
              <a:cxnLst/>
              <a:rect r="r" b="b" t="t" l="l"/>
              <a:pathLst>
                <a:path h="1048059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048059"/>
                  </a:lnTo>
                  <a:lnTo>
                    <a:pt x="0" y="104805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134071" y="2278908"/>
            <a:ext cx="3315365" cy="2589964"/>
            <a:chOff x="0" y="0"/>
            <a:chExt cx="1233643" cy="963722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33643" cy="963722"/>
            </a:xfrm>
            <a:custGeom>
              <a:avLst/>
              <a:gdLst/>
              <a:ahLst/>
              <a:cxnLst/>
              <a:rect r="r" b="b" t="t" l="l"/>
              <a:pathLst>
                <a:path h="963722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10838592" y="5314597"/>
            <a:ext cx="3315365" cy="2144239"/>
            <a:chOff x="0" y="0"/>
            <a:chExt cx="1233643" cy="79786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33643" cy="797868"/>
            </a:xfrm>
            <a:custGeom>
              <a:avLst/>
              <a:gdLst/>
              <a:ahLst/>
              <a:cxnLst/>
              <a:rect r="r" b="b" t="t" l="l"/>
              <a:pathLst>
                <a:path h="797868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797868"/>
                  </a:lnTo>
                  <a:lnTo>
                    <a:pt x="0" y="79786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4134071" y="5095522"/>
            <a:ext cx="3315365" cy="2363314"/>
            <a:chOff x="0" y="0"/>
            <a:chExt cx="1233643" cy="87938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14397598" y="2278908"/>
            <a:ext cx="3315365" cy="7595041"/>
            <a:chOff x="0" y="0"/>
            <a:chExt cx="1233643" cy="282610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233643" cy="2826105"/>
            </a:xfrm>
            <a:custGeom>
              <a:avLst/>
              <a:gdLst/>
              <a:ahLst/>
              <a:cxnLst/>
              <a:rect r="r" b="b" t="t" l="l"/>
              <a:pathLst>
                <a:path h="282610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2826105"/>
                  </a:lnTo>
                  <a:lnTo>
                    <a:pt x="0" y="282610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575065" y="7712197"/>
            <a:ext cx="8356641" cy="2161752"/>
            <a:chOff x="0" y="0"/>
            <a:chExt cx="2198521" cy="56872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198521" cy="568728"/>
            </a:xfrm>
            <a:custGeom>
              <a:avLst/>
              <a:gdLst/>
              <a:ahLst/>
              <a:cxnLst/>
              <a:rect r="r" b="b" t="t" l="l"/>
              <a:pathLst>
                <a:path h="56872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568728"/>
                  </a:lnTo>
                  <a:lnTo>
                    <a:pt x="0" y="56872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9144014" y="7712197"/>
            <a:ext cx="5009943" cy="2161752"/>
            <a:chOff x="0" y="0"/>
            <a:chExt cx="1864193" cy="80438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864193" cy="804385"/>
            </a:xfrm>
            <a:custGeom>
              <a:avLst/>
              <a:gdLst/>
              <a:ahLst/>
              <a:cxnLst/>
              <a:rect r="r" b="b" t="t" l="l"/>
              <a:pathLst>
                <a:path h="804385" w="1864193">
                  <a:moveTo>
                    <a:pt x="0" y="0"/>
                  </a:moveTo>
                  <a:lnTo>
                    <a:pt x="1864193" y="0"/>
                  </a:lnTo>
                  <a:lnTo>
                    <a:pt x="1864193" y="804385"/>
                  </a:lnTo>
                  <a:lnTo>
                    <a:pt x="0" y="80438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22" id="22"/>
          <p:cNvSpPr/>
          <p:nvPr/>
        </p:nvSpPr>
        <p:spPr>
          <a:xfrm>
            <a:off x="575065" y="10073974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23" id="23"/>
          <p:cNvSpPr/>
          <p:nvPr/>
        </p:nvSpPr>
        <p:spPr>
          <a:xfrm flipH="false" flipV="false" rot="0">
            <a:off x="2797936" y="2816679"/>
            <a:ext cx="977467" cy="621914"/>
          </a:xfrm>
          <a:custGeom>
            <a:avLst/>
            <a:gdLst/>
            <a:ahLst/>
            <a:cxnLst/>
            <a:rect r="r" b="b" t="t" l="l"/>
            <a:pathLst>
              <a:path h="621914" w="977467">
                <a:moveTo>
                  <a:pt x="0" y="0"/>
                </a:moveTo>
                <a:lnTo>
                  <a:pt x="977467" y="0"/>
                </a:lnTo>
                <a:lnTo>
                  <a:pt x="977467" y="621914"/>
                </a:lnTo>
                <a:lnTo>
                  <a:pt x="0" y="6219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617767" y="2811047"/>
            <a:ext cx="637160" cy="633178"/>
          </a:xfrm>
          <a:custGeom>
            <a:avLst/>
            <a:gdLst/>
            <a:ahLst/>
            <a:cxnLst/>
            <a:rect r="r" b="b" t="t" l="l"/>
            <a:pathLst>
              <a:path h="633178" w="637160">
                <a:moveTo>
                  <a:pt x="0" y="0"/>
                </a:moveTo>
                <a:lnTo>
                  <a:pt x="637160" y="0"/>
                </a:lnTo>
                <a:lnTo>
                  <a:pt x="637160" y="633178"/>
                </a:lnTo>
                <a:lnTo>
                  <a:pt x="0" y="6331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6617767" y="5605845"/>
            <a:ext cx="749926" cy="661809"/>
          </a:xfrm>
          <a:custGeom>
            <a:avLst/>
            <a:gdLst/>
            <a:ahLst/>
            <a:cxnLst/>
            <a:rect r="r" b="b" t="t" l="l"/>
            <a:pathLst>
              <a:path h="661809" w="749926">
                <a:moveTo>
                  <a:pt x="0" y="0"/>
                </a:moveTo>
                <a:lnTo>
                  <a:pt x="749925" y="0"/>
                </a:lnTo>
                <a:lnTo>
                  <a:pt x="749925" y="661809"/>
                </a:lnTo>
                <a:lnTo>
                  <a:pt x="0" y="6618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3267619" y="7762527"/>
            <a:ext cx="751042" cy="762479"/>
          </a:xfrm>
          <a:custGeom>
            <a:avLst/>
            <a:gdLst/>
            <a:ahLst/>
            <a:cxnLst/>
            <a:rect r="r" b="b" t="t" l="l"/>
            <a:pathLst>
              <a:path h="762479" w="751042">
                <a:moveTo>
                  <a:pt x="0" y="0"/>
                </a:moveTo>
                <a:lnTo>
                  <a:pt x="751042" y="0"/>
                </a:lnTo>
                <a:lnTo>
                  <a:pt x="751042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1884691" y="7762527"/>
            <a:ext cx="599184" cy="695714"/>
          </a:xfrm>
          <a:custGeom>
            <a:avLst/>
            <a:gdLst/>
            <a:ahLst/>
            <a:cxnLst/>
            <a:rect r="r" b="b" t="t" l="l"/>
            <a:pathLst>
              <a:path h="695714" w="599184">
                <a:moveTo>
                  <a:pt x="0" y="0"/>
                </a:moveTo>
                <a:lnTo>
                  <a:pt x="599184" y="0"/>
                </a:lnTo>
                <a:lnTo>
                  <a:pt x="599184" y="695714"/>
                </a:lnTo>
                <a:lnTo>
                  <a:pt x="0" y="69571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9886296" y="2786579"/>
            <a:ext cx="657020" cy="611850"/>
          </a:xfrm>
          <a:custGeom>
            <a:avLst/>
            <a:gdLst/>
            <a:ahLst/>
            <a:cxnLst/>
            <a:rect r="r" b="b" t="t" l="l"/>
            <a:pathLst>
              <a:path h="611850" w="657020">
                <a:moveTo>
                  <a:pt x="0" y="0"/>
                </a:moveTo>
                <a:lnTo>
                  <a:pt x="657021" y="0"/>
                </a:lnTo>
                <a:lnTo>
                  <a:pt x="657021" y="611851"/>
                </a:lnTo>
                <a:lnTo>
                  <a:pt x="0" y="61185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3403032" y="2665867"/>
            <a:ext cx="690524" cy="686209"/>
          </a:xfrm>
          <a:custGeom>
            <a:avLst/>
            <a:gdLst/>
            <a:ahLst/>
            <a:cxnLst/>
            <a:rect r="r" b="b" t="t" l="l"/>
            <a:pathLst>
              <a:path h="686209" w="690524">
                <a:moveTo>
                  <a:pt x="0" y="0"/>
                </a:moveTo>
                <a:lnTo>
                  <a:pt x="690525" y="0"/>
                </a:lnTo>
                <a:lnTo>
                  <a:pt x="690525" y="686209"/>
                </a:lnTo>
                <a:lnTo>
                  <a:pt x="0" y="68620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3456933" y="5417784"/>
            <a:ext cx="582724" cy="582724"/>
          </a:xfrm>
          <a:custGeom>
            <a:avLst/>
            <a:gdLst/>
            <a:ahLst/>
            <a:cxnLst/>
            <a:rect r="r" b="b" t="t" l="l"/>
            <a:pathLst>
              <a:path h="582724" w="582724">
                <a:moveTo>
                  <a:pt x="0" y="0"/>
                </a:moveTo>
                <a:lnTo>
                  <a:pt x="582723" y="0"/>
                </a:lnTo>
                <a:lnTo>
                  <a:pt x="582723" y="582724"/>
                </a:lnTo>
                <a:lnTo>
                  <a:pt x="0" y="58272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6744756" y="2767529"/>
            <a:ext cx="873401" cy="760951"/>
          </a:xfrm>
          <a:custGeom>
            <a:avLst/>
            <a:gdLst/>
            <a:ahLst/>
            <a:cxnLst/>
            <a:rect r="r" b="b" t="t" l="l"/>
            <a:pathLst>
              <a:path h="760951" w="873401">
                <a:moveTo>
                  <a:pt x="0" y="0"/>
                </a:moveTo>
                <a:lnTo>
                  <a:pt x="873402" y="0"/>
                </a:lnTo>
                <a:lnTo>
                  <a:pt x="873402" y="760951"/>
                </a:lnTo>
                <a:lnTo>
                  <a:pt x="0" y="76095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848899" y="2448380"/>
            <a:ext cx="259937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SCHLÜSSELPARTNER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611156" y="2448380"/>
            <a:ext cx="2868985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KUNDENSEGMENT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4273253" y="5200297"/>
            <a:ext cx="3253137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SCHLÜSSELRESSOURCEN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7909926" y="2448380"/>
            <a:ext cx="2685024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WERTVERSPRECHEN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848899" y="787987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KOSTENSTRUKTUR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9410241" y="7879872"/>
            <a:ext cx="308603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EINNAHMEQUELLEN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0975950" y="5340847"/>
            <a:ext cx="275221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VERTRIEBSKANÄLE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1037800" y="2448380"/>
            <a:ext cx="289215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KUNDENBEZIEHUNG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133946" y="9851406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Original von: Businessmodelsinc.com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4287540" y="2448380"/>
            <a:ext cx="3405537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SCHLÜSSELAKTIVITÄTEN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47179" y="191015"/>
            <a:ext cx="12769052" cy="1444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99"/>
              </a:lnSpc>
            </a:pPr>
            <a:r>
              <a:rPr lang="en-US" sz="7999">
                <a:solidFill>
                  <a:srgbClr val="000000"/>
                </a:solidFill>
                <a:latin typeface="Poppins Medium"/>
              </a:rPr>
              <a:t>Business Model Canvas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