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Poppins Bold" charset="1" panose="00000800000000000000"/>
      <p:regular r:id="rId7"/>
    </p:embeddedFont>
    <p:embeddedFont>
      <p:font typeface="Poppins" charset="1" panose="00000500000000000000"/>
      <p:regular r:id="rId8"/>
    </p:embeddedFont>
    <p:embeddedFont>
      <p:font typeface="Poppins Medium" charset="1" panose="000006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80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75065" y="0"/>
            <a:ext cx="17137897" cy="2055261"/>
            <a:chOff x="0" y="0"/>
            <a:chExt cx="6376990" cy="76476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76990" cy="764760"/>
            </a:xfrm>
            <a:custGeom>
              <a:avLst/>
              <a:gdLst/>
              <a:ahLst/>
              <a:cxnLst/>
              <a:rect r="r" b="b" t="t" l="l"/>
              <a:pathLst>
                <a:path h="764760" w="6376990">
                  <a:moveTo>
                    <a:pt x="0" y="0"/>
                  </a:moveTo>
                  <a:lnTo>
                    <a:pt x="6376990" y="0"/>
                  </a:lnTo>
                  <a:lnTo>
                    <a:pt x="6376990" y="764760"/>
                  </a:lnTo>
                  <a:lnTo>
                    <a:pt x="0" y="76476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575065" y="2336612"/>
            <a:ext cx="3315365" cy="5207395"/>
            <a:chOff x="0" y="0"/>
            <a:chExt cx="1233643" cy="193766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233643" cy="1937665"/>
            </a:xfrm>
            <a:custGeom>
              <a:avLst/>
              <a:gdLst/>
              <a:ahLst/>
              <a:cxnLst/>
              <a:rect r="r" b="b" t="t" l="l"/>
              <a:pathLst>
                <a:path h="1937665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1937665"/>
                  </a:lnTo>
                  <a:lnTo>
                    <a:pt x="0" y="193766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10838592" y="2278908"/>
            <a:ext cx="3315365" cy="2609014"/>
            <a:chOff x="0" y="0"/>
            <a:chExt cx="1233643" cy="970811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233643" cy="970811"/>
            </a:xfrm>
            <a:custGeom>
              <a:avLst/>
              <a:gdLst/>
              <a:ahLst/>
              <a:cxnLst/>
              <a:rect r="r" b="b" t="t" l="l"/>
              <a:pathLst>
                <a:path h="970811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970811"/>
                  </a:lnTo>
                  <a:lnTo>
                    <a:pt x="0" y="970811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4134071" y="2278908"/>
            <a:ext cx="3315365" cy="2589964"/>
            <a:chOff x="0" y="0"/>
            <a:chExt cx="1233643" cy="963722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233643" cy="963722"/>
            </a:xfrm>
            <a:custGeom>
              <a:avLst/>
              <a:gdLst/>
              <a:ahLst/>
              <a:cxnLst/>
              <a:rect r="r" b="b" t="t" l="l"/>
              <a:pathLst>
                <a:path h="963722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963722"/>
                  </a:lnTo>
                  <a:lnTo>
                    <a:pt x="0" y="963722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10838592" y="5095522"/>
            <a:ext cx="3315365" cy="2363314"/>
            <a:chOff x="0" y="0"/>
            <a:chExt cx="1233643" cy="879386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233643" cy="879386"/>
            </a:xfrm>
            <a:custGeom>
              <a:avLst/>
              <a:gdLst/>
              <a:ahLst/>
              <a:cxnLst/>
              <a:rect r="r" b="b" t="t" l="l"/>
              <a:pathLst>
                <a:path h="879386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879386"/>
                  </a:lnTo>
                  <a:lnTo>
                    <a:pt x="0" y="879386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4134071" y="5095522"/>
            <a:ext cx="3315365" cy="2363314"/>
            <a:chOff x="0" y="0"/>
            <a:chExt cx="1233643" cy="87938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233643" cy="879386"/>
            </a:xfrm>
            <a:custGeom>
              <a:avLst/>
              <a:gdLst/>
              <a:ahLst/>
              <a:cxnLst/>
              <a:rect r="r" b="b" t="t" l="l"/>
              <a:pathLst>
                <a:path h="879386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879386"/>
                  </a:lnTo>
                  <a:lnTo>
                    <a:pt x="0" y="879386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4" id="14"/>
          <p:cNvGrpSpPr/>
          <p:nvPr/>
        </p:nvGrpSpPr>
        <p:grpSpPr>
          <a:xfrm rot="0">
            <a:off x="14397598" y="2278908"/>
            <a:ext cx="3315365" cy="7595041"/>
            <a:chOff x="0" y="0"/>
            <a:chExt cx="1233643" cy="2826106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233643" cy="2826105"/>
            </a:xfrm>
            <a:custGeom>
              <a:avLst/>
              <a:gdLst/>
              <a:ahLst/>
              <a:cxnLst/>
              <a:rect r="r" b="b" t="t" l="l"/>
              <a:pathLst>
                <a:path h="2826105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2826105"/>
                  </a:lnTo>
                  <a:lnTo>
                    <a:pt x="0" y="282610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6" id="16"/>
          <p:cNvGrpSpPr/>
          <p:nvPr/>
        </p:nvGrpSpPr>
        <p:grpSpPr>
          <a:xfrm rot="0">
            <a:off x="575065" y="7712197"/>
            <a:ext cx="8356641" cy="2161752"/>
            <a:chOff x="0" y="0"/>
            <a:chExt cx="2198521" cy="568728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2198521" cy="568728"/>
            </a:xfrm>
            <a:custGeom>
              <a:avLst/>
              <a:gdLst/>
              <a:ahLst/>
              <a:cxnLst/>
              <a:rect r="r" b="b" t="t" l="l"/>
              <a:pathLst>
                <a:path h="568728" w="2198521">
                  <a:moveTo>
                    <a:pt x="0" y="0"/>
                  </a:moveTo>
                  <a:lnTo>
                    <a:pt x="2198521" y="0"/>
                  </a:lnTo>
                  <a:lnTo>
                    <a:pt x="2198521" y="568728"/>
                  </a:lnTo>
                  <a:lnTo>
                    <a:pt x="0" y="568728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8" id="18"/>
          <p:cNvGrpSpPr/>
          <p:nvPr/>
        </p:nvGrpSpPr>
        <p:grpSpPr>
          <a:xfrm rot="0">
            <a:off x="9144014" y="7712197"/>
            <a:ext cx="5009943" cy="2161752"/>
            <a:chOff x="0" y="0"/>
            <a:chExt cx="1864193" cy="804385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864193" cy="804385"/>
            </a:xfrm>
            <a:custGeom>
              <a:avLst/>
              <a:gdLst/>
              <a:ahLst/>
              <a:cxnLst/>
              <a:rect r="r" b="b" t="t" l="l"/>
              <a:pathLst>
                <a:path h="804385" w="1864193">
                  <a:moveTo>
                    <a:pt x="0" y="0"/>
                  </a:moveTo>
                  <a:lnTo>
                    <a:pt x="1864193" y="0"/>
                  </a:lnTo>
                  <a:lnTo>
                    <a:pt x="1864193" y="804385"/>
                  </a:lnTo>
                  <a:lnTo>
                    <a:pt x="0" y="80438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AutoShape 20" id="20"/>
          <p:cNvSpPr/>
          <p:nvPr/>
        </p:nvSpPr>
        <p:spPr>
          <a:xfrm>
            <a:off x="575065" y="10073974"/>
            <a:ext cx="5908434" cy="0"/>
          </a:xfrm>
          <a:prstGeom prst="line">
            <a:avLst/>
          </a:prstGeom>
          <a:ln cap="rnd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1" id="21"/>
          <p:cNvSpPr txBox="true"/>
          <p:nvPr/>
        </p:nvSpPr>
        <p:spPr>
          <a:xfrm rot="0">
            <a:off x="11037800" y="2448380"/>
            <a:ext cx="2892150" cy="7207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UNFAIR ADVANTAGE</a:t>
            </a:r>
          </a:p>
          <a:p>
            <a:pPr algn="l">
              <a:lnSpc>
                <a:spcPts val="2800"/>
              </a:lnSpc>
            </a:pPr>
          </a:p>
        </p:txBody>
      </p:sp>
      <p:sp>
        <p:nvSpPr>
          <p:cNvPr name="TextBox 22" id="22"/>
          <p:cNvSpPr txBox="true"/>
          <p:nvPr/>
        </p:nvSpPr>
        <p:spPr>
          <a:xfrm rot="0">
            <a:off x="661762" y="2414830"/>
            <a:ext cx="2043559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PROBLEM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4340539" y="2414830"/>
            <a:ext cx="2043559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SOLUTION</a:t>
            </a:r>
          </a:p>
        </p:txBody>
      </p:sp>
      <p:grpSp>
        <p:nvGrpSpPr>
          <p:cNvPr name="Group 24" id="24"/>
          <p:cNvGrpSpPr/>
          <p:nvPr/>
        </p:nvGrpSpPr>
        <p:grpSpPr>
          <a:xfrm rot="0">
            <a:off x="7568018" y="2307482"/>
            <a:ext cx="3146749" cy="5151353"/>
            <a:chOff x="0" y="0"/>
            <a:chExt cx="1170901" cy="1916812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170901" cy="1916812"/>
            </a:xfrm>
            <a:custGeom>
              <a:avLst/>
              <a:gdLst/>
              <a:ahLst/>
              <a:cxnLst/>
              <a:rect r="r" b="b" t="t" l="l"/>
              <a:pathLst>
                <a:path h="1916812" w="1170901">
                  <a:moveTo>
                    <a:pt x="0" y="0"/>
                  </a:moveTo>
                  <a:lnTo>
                    <a:pt x="1170901" y="0"/>
                  </a:lnTo>
                  <a:lnTo>
                    <a:pt x="1170901" y="1916812"/>
                  </a:lnTo>
                  <a:lnTo>
                    <a:pt x="0" y="1916812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26" id="26"/>
          <p:cNvSpPr txBox="true"/>
          <p:nvPr/>
        </p:nvSpPr>
        <p:spPr>
          <a:xfrm rot="0">
            <a:off x="7909926" y="2448380"/>
            <a:ext cx="2685024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USP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4477806" y="2448380"/>
            <a:ext cx="3174958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CUSTOMER SEGMENTS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316115" y="5137897"/>
            <a:ext cx="2043559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KEY METRICS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1037800" y="5278447"/>
            <a:ext cx="2580151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CHANNELS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848899" y="7879872"/>
            <a:ext cx="3243810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COST STRUCTURE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9410241" y="7879872"/>
            <a:ext cx="3086033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REVENUE STREAMS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0458843" y="9908556"/>
            <a:ext cx="7273170" cy="283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>
                <a:solidFill>
                  <a:srgbClr val="FFFFFF"/>
                </a:solidFill>
                <a:latin typeface="Poppins"/>
              </a:rPr>
              <a:t>Based on Business Model Canvas designed by Teddy Yu and Neil Tran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5646583" y="191015"/>
            <a:ext cx="6994833" cy="14446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199"/>
              </a:lnSpc>
            </a:pPr>
            <a:r>
              <a:rPr lang="en-US" sz="7999">
                <a:solidFill>
                  <a:srgbClr val="000000"/>
                </a:solidFill>
                <a:latin typeface="Poppins Medium"/>
              </a:rPr>
              <a:t>Lean Canvas</a:t>
            </a:r>
          </a:p>
        </p:txBody>
      </p:sp>
      <p:sp>
        <p:nvSpPr>
          <p:cNvPr name="Freeform 34" id="34"/>
          <p:cNvSpPr/>
          <p:nvPr/>
        </p:nvSpPr>
        <p:spPr>
          <a:xfrm flipH="false" flipV="false" rot="0">
            <a:off x="3129863" y="7762527"/>
            <a:ext cx="751042" cy="762479"/>
          </a:xfrm>
          <a:custGeom>
            <a:avLst/>
            <a:gdLst/>
            <a:ahLst/>
            <a:cxnLst/>
            <a:rect r="r" b="b" t="t" l="l"/>
            <a:pathLst>
              <a:path h="762479" w="751042">
                <a:moveTo>
                  <a:pt x="0" y="0"/>
                </a:moveTo>
                <a:lnTo>
                  <a:pt x="751042" y="0"/>
                </a:lnTo>
                <a:lnTo>
                  <a:pt x="751042" y="762479"/>
                </a:lnTo>
                <a:lnTo>
                  <a:pt x="0" y="76247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5" id="35"/>
          <p:cNvSpPr/>
          <p:nvPr/>
        </p:nvSpPr>
        <p:spPr>
          <a:xfrm flipH="false" flipV="false" rot="0">
            <a:off x="11884691" y="7762527"/>
            <a:ext cx="599184" cy="695714"/>
          </a:xfrm>
          <a:custGeom>
            <a:avLst/>
            <a:gdLst/>
            <a:ahLst/>
            <a:cxnLst/>
            <a:rect r="r" b="b" t="t" l="l"/>
            <a:pathLst>
              <a:path h="695714" w="599184">
                <a:moveTo>
                  <a:pt x="0" y="0"/>
                </a:moveTo>
                <a:lnTo>
                  <a:pt x="599184" y="0"/>
                </a:lnTo>
                <a:lnTo>
                  <a:pt x="599184" y="695714"/>
                </a:lnTo>
                <a:lnTo>
                  <a:pt x="0" y="6957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6" id="36"/>
          <p:cNvSpPr/>
          <p:nvPr/>
        </p:nvSpPr>
        <p:spPr>
          <a:xfrm flipH="false" flipV="false" rot="0">
            <a:off x="2181707" y="2391230"/>
            <a:ext cx="344181" cy="530225"/>
          </a:xfrm>
          <a:custGeom>
            <a:avLst/>
            <a:gdLst/>
            <a:ahLst/>
            <a:cxnLst/>
            <a:rect r="r" b="b" t="t" l="l"/>
            <a:pathLst>
              <a:path h="530225" w="344181">
                <a:moveTo>
                  <a:pt x="0" y="0"/>
                </a:moveTo>
                <a:lnTo>
                  <a:pt x="344181" y="0"/>
                </a:lnTo>
                <a:lnTo>
                  <a:pt x="344181" y="530225"/>
                </a:lnTo>
                <a:lnTo>
                  <a:pt x="0" y="53022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7" id="37"/>
          <p:cNvSpPr/>
          <p:nvPr/>
        </p:nvSpPr>
        <p:spPr>
          <a:xfrm flipH="false" flipV="false" rot="0">
            <a:off x="5791753" y="2343178"/>
            <a:ext cx="592345" cy="578277"/>
          </a:xfrm>
          <a:custGeom>
            <a:avLst/>
            <a:gdLst/>
            <a:ahLst/>
            <a:cxnLst/>
            <a:rect r="r" b="b" t="t" l="l"/>
            <a:pathLst>
              <a:path h="578277" w="592345">
                <a:moveTo>
                  <a:pt x="0" y="0"/>
                </a:moveTo>
                <a:lnTo>
                  <a:pt x="592345" y="0"/>
                </a:lnTo>
                <a:lnTo>
                  <a:pt x="592345" y="578277"/>
                </a:lnTo>
                <a:lnTo>
                  <a:pt x="0" y="57827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8" id="38"/>
          <p:cNvSpPr/>
          <p:nvPr/>
        </p:nvSpPr>
        <p:spPr>
          <a:xfrm flipH="false" flipV="false" rot="0">
            <a:off x="6202226" y="5170971"/>
            <a:ext cx="605026" cy="548305"/>
          </a:xfrm>
          <a:custGeom>
            <a:avLst/>
            <a:gdLst/>
            <a:ahLst/>
            <a:cxnLst/>
            <a:rect r="r" b="b" t="t" l="l"/>
            <a:pathLst>
              <a:path h="548305" w="605026">
                <a:moveTo>
                  <a:pt x="0" y="0"/>
                </a:moveTo>
                <a:lnTo>
                  <a:pt x="605026" y="0"/>
                </a:lnTo>
                <a:lnTo>
                  <a:pt x="605026" y="548306"/>
                </a:lnTo>
                <a:lnTo>
                  <a:pt x="0" y="54830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9" id="39"/>
          <p:cNvSpPr/>
          <p:nvPr/>
        </p:nvSpPr>
        <p:spPr>
          <a:xfrm flipH="false" flipV="false" rot="0">
            <a:off x="9725827" y="2406625"/>
            <a:ext cx="818769" cy="762479"/>
          </a:xfrm>
          <a:custGeom>
            <a:avLst/>
            <a:gdLst/>
            <a:ahLst/>
            <a:cxnLst/>
            <a:rect r="r" b="b" t="t" l="l"/>
            <a:pathLst>
              <a:path h="762479" w="818769">
                <a:moveTo>
                  <a:pt x="0" y="0"/>
                </a:moveTo>
                <a:lnTo>
                  <a:pt x="818769" y="0"/>
                </a:lnTo>
                <a:lnTo>
                  <a:pt x="818769" y="762479"/>
                </a:lnTo>
                <a:lnTo>
                  <a:pt x="0" y="76247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0" id="40"/>
          <p:cNvSpPr/>
          <p:nvPr/>
        </p:nvSpPr>
        <p:spPr>
          <a:xfrm flipH="false" flipV="false" rot="0">
            <a:off x="13443451" y="2871691"/>
            <a:ext cx="575777" cy="575777"/>
          </a:xfrm>
          <a:custGeom>
            <a:avLst/>
            <a:gdLst/>
            <a:ahLst/>
            <a:cxnLst/>
            <a:rect r="r" b="b" t="t" l="l"/>
            <a:pathLst>
              <a:path h="575777" w="575777">
                <a:moveTo>
                  <a:pt x="0" y="0"/>
                </a:moveTo>
                <a:lnTo>
                  <a:pt x="575776" y="0"/>
                </a:lnTo>
                <a:lnTo>
                  <a:pt x="575776" y="575777"/>
                </a:lnTo>
                <a:lnTo>
                  <a:pt x="0" y="575777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1" id="41"/>
          <p:cNvSpPr/>
          <p:nvPr/>
        </p:nvSpPr>
        <p:spPr>
          <a:xfrm flipH="false" flipV="false" rot="0">
            <a:off x="12483875" y="5204572"/>
            <a:ext cx="582724" cy="582724"/>
          </a:xfrm>
          <a:custGeom>
            <a:avLst/>
            <a:gdLst/>
            <a:ahLst/>
            <a:cxnLst/>
            <a:rect r="r" b="b" t="t" l="l"/>
            <a:pathLst>
              <a:path h="582724" w="582724">
                <a:moveTo>
                  <a:pt x="0" y="0"/>
                </a:moveTo>
                <a:lnTo>
                  <a:pt x="582723" y="0"/>
                </a:lnTo>
                <a:lnTo>
                  <a:pt x="582723" y="582723"/>
                </a:lnTo>
                <a:lnTo>
                  <a:pt x="0" y="582723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2" id="42"/>
          <p:cNvSpPr/>
          <p:nvPr/>
        </p:nvSpPr>
        <p:spPr>
          <a:xfrm flipH="false" flipV="false" rot="0">
            <a:off x="16784499" y="2807679"/>
            <a:ext cx="873401" cy="760951"/>
          </a:xfrm>
          <a:custGeom>
            <a:avLst/>
            <a:gdLst/>
            <a:ahLst/>
            <a:cxnLst/>
            <a:rect r="r" b="b" t="t" l="l"/>
            <a:pathLst>
              <a:path h="760951" w="873401">
                <a:moveTo>
                  <a:pt x="0" y="0"/>
                </a:moveTo>
                <a:lnTo>
                  <a:pt x="873402" y="0"/>
                </a:lnTo>
                <a:lnTo>
                  <a:pt x="873402" y="760951"/>
                </a:lnTo>
                <a:lnTo>
                  <a:pt x="0" y="76095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43" id="43"/>
          <p:cNvSpPr/>
          <p:nvPr/>
        </p:nvSpPr>
        <p:spPr>
          <a:xfrm>
            <a:off x="575065" y="4940309"/>
            <a:ext cx="3315365" cy="0"/>
          </a:xfrm>
          <a:prstGeom prst="line">
            <a:avLst/>
          </a:prstGeom>
          <a:ln cap="flat" w="38100">
            <a:solidFill>
              <a:srgbClr val="FF803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4" id="44"/>
          <p:cNvSpPr txBox="true"/>
          <p:nvPr/>
        </p:nvSpPr>
        <p:spPr>
          <a:xfrm rot="0">
            <a:off x="625740" y="4951422"/>
            <a:ext cx="3690375" cy="36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EXISTING ALTERNATIVES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DAGB0yQIYpk</dc:identifier>
  <dcterms:modified xsi:type="dcterms:W3CDTF">2011-08-01T06:04:30Z</dcterms:modified>
  <cp:revision>1</cp:revision>
  <dc:title>Business Canvas orange</dc:title>
</cp:coreProperties>
</file>