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Poppins Bold" charset="1" panose="00000800000000000000"/>
      <p:regular r:id="rId7"/>
    </p:embeddedFont>
    <p:embeddedFont>
      <p:font typeface="Poppins Medium" charset="1" panose="00000600000000000000"/>
      <p:regular r:id="rId8"/>
    </p:embeddedFont>
    <p:embeddedFont>
      <p:font typeface="Poppins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80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75065" y="0"/>
            <a:ext cx="17137897" cy="2055261"/>
            <a:chOff x="0" y="0"/>
            <a:chExt cx="6376990" cy="76476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76990" cy="764760"/>
            </a:xfrm>
            <a:custGeom>
              <a:avLst/>
              <a:gdLst/>
              <a:ahLst/>
              <a:cxnLst/>
              <a:rect r="r" b="b" t="t" l="l"/>
              <a:pathLst>
                <a:path h="764760" w="6376990">
                  <a:moveTo>
                    <a:pt x="0" y="0"/>
                  </a:moveTo>
                  <a:lnTo>
                    <a:pt x="6376990" y="0"/>
                  </a:lnTo>
                  <a:lnTo>
                    <a:pt x="6376990" y="764760"/>
                  </a:lnTo>
                  <a:lnTo>
                    <a:pt x="0" y="76476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575065" y="7016483"/>
            <a:ext cx="8356641" cy="2819657"/>
            <a:chOff x="0" y="0"/>
            <a:chExt cx="2198521" cy="74181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198521" cy="741814"/>
            </a:xfrm>
            <a:custGeom>
              <a:avLst/>
              <a:gdLst/>
              <a:ahLst/>
              <a:cxnLst/>
              <a:rect r="r" b="b" t="t" l="l"/>
              <a:pathLst>
                <a:path h="741814" w="2198521">
                  <a:moveTo>
                    <a:pt x="0" y="0"/>
                  </a:moveTo>
                  <a:lnTo>
                    <a:pt x="2198521" y="0"/>
                  </a:lnTo>
                  <a:lnTo>
                    <a:pt x="2198521" y="741814"/>
                  </a:lnTo>
                  <a:lnTo>
                    <a:pt x="0" y="741814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9144000" y="7016483"/>
            <a:ext cx="8568962" cy="2819657"/>
            <a:chOff x="0" y="0"/>
            <a:chExt cx="3188500" cy="104919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188500" cy="1049191"/>
            </a:xfrm>
            <a:custGeom>
              <a:avLst/>
              <a:gdLst/>
              <a:ahLst/>
              <a:cxnLst/>
              <a:rect r="r" b="b" t="t" l="l"/>
              <a:pathLst>
                <a:path h="1049191" w="3188500">
                  <a:moveTo>
                    <a:pt x="0" y="0"/>
                  </a:moveTo>
                  <a:lnTo>
                    <a:pt x="3188500" y="0"/>
                  </a:lnTo>
                  <a:lnTo>
                    <a:pt x="3188500" y="1049191"/>
                  </a:lnTo>
                  <a:lnTo>
                    <a:pt x="0" y="1049191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AutoShape 8" id="8"/>
          <p:cNvSpPr/>
          <p:nvPr/>
        </p:nvSpPr>
        <p:spPr>
          <a:xfrm>
            <a:off x="575065" y="9988249"/>
            <a:ext cx="5908434" cy="0"/>
          </a:xfrm>
          <a:prstGeom prst="line">
            <a:avLst/>
          </a:prstGeom>
          <a:ln cap="rnd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9" id="9"/>
          <p:cNvGrpSpPr/>
          <p:nvPr/>
        </p:nvGrpSpPr>
        <p:grpSpPr>
          <a:xfrm rot="0">
            <a:off x="575065" y="2278908"/>
            <a:ext cx="3315365" cy="4564929"/>
            <a:chOff x="0" y="0"/>
            <a:chExt cx="1407265" cy="193766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407265" cy="1937665"/>
            </a:xfrm>
            <a:custGeom>
              <a:avLst/>
              <a:gdLst/>
              <a:ahLst/>
              <a:cxnLst/>
              <a:rect r="r" b="b" t="t" l="l"/>
              <a:pathLst>
                <a:path h="1937665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7693077" y="2278908"/>
            <a:ext cx="2901873" cy="4564929"/>
            <a:chOff x="0" y="0"/>
            <a:chExt cx="1231751" cy="193766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231751" cy="1937665"/>
            </a:xfrm>
            <a:custGeom>
              <a:avLst/>
              <a:gdLst/>
              <a:ahLst/>
              <a:cxnLst/>
              <a:rect r="r" b="b" t="t" l="l"/>
              <a:pathLst>
                <a:path h="1937665" w="1231751">
                  <a:moveTo>
                    <a:pt x="0" y="0"/>
                  </a:moveTo>
                  <a:lnTo>
                    <a:pt x="1231751" y="0"/>
                  </a:lnTo>
                  <a:lnTo>
                    <a:pt x="1231751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10838592" y="2278908"/>
            <a:ext cx="3315365" cy="2469113"/>
            <a:chOff x="0" y="0"/>
            <a:chExt cx="1407265" cy="1048059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407265" cy="1048059"/>
            </a:xfrm>
            <a:custGeom>
              <a:avLst/>
              <a:gdLst/>
              <a:ahLst/>
              <a:cxnLst/>
              <a:rect r="r" b="b" t="t" l="l"/>
              <a:pathLst>
                <a:path h="1048059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1048059"/>
                  </a:lnTo>
                  <a:lnTo>
                    <a:pt x="0" y="1048059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4134071" y="2278908"/>
            <a:ext cx="3315365" cy="2270426"/>
            <a:chOff x="0" y="0"/>
            <a:chExt cx="1407265" cy="963722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407265" cy="963722"/>
            </a:xfrm>
            <a:custGeom>
              <a:avLst/>
              <a:gdLst/>
              <a:ahLst/>
              <a:cxnLst/>
              <a:rect r="r" b="b" t="t" l="l"/>
              <a:pathLst>
                <a:path h="963722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963722"/>
                  </a:lnTo>
                  <a:lnTo>
                    <a:pt x="0" y="96372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10838592" y="4940067"/>
            <a:ext cx="3315365" cy="1879692"/>
            <a:chOff x="0" y="0"/>
            <a:chExt cx="1407265" cy="797869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407265" cy="797868"/>
            </a:xfrm>
            <a:custGeom>
              <a:avLst/>
              <a:gdLst/>
              <a:ahLst/>
              <a:cxnLst/>
              <a:rect r="r" b="b" t="t" l="l"/>
              <a:pathLst>
                <a:path h="797868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797868"/>
                  </a:lnTo>
                  <a:lnTo>
                    <a:pt x="0" y="79786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4134071" y="4748021"/>
            <a:ext cx="3315365" cy="2071738"/>
            <a:chOff x="0" y="0"/>
            <a:chExt cx="1407265" cy="879386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407265" cy="879386"/>
            </a:xfrm>
            <a:custGeom>
              <a:avLst/>
              <a:gdLst/>
              <a:ahLst/>
              <a:cxnLst/>
              <a:rect r="r" b="b" t="t" l="l"/>
              <a:pathLst>
                <a:path h="879386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879386"/>
                  </a:lnTo>
                  <a:lnTo>
                    <a:pt x="0" y="87938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21" id="21"/>
          <p:cNvGrpSpPr/>
          <p:nvPr/>
        </p:nvGrpSpPr>
        <p:grpSpPr>
          <a:xfrm rot="0">
            <a:off x="14397598" y="2278908"/>
            <a:ext cx="3315365" cy="4540852"/>
            <a:chOff x="0" y="0"/>
            <a:chExt cx="1407265" cy="1927445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407265" cy="1927445"/>
            </a:xfrm>
            <a:custGeom>
              <a:avLst/>
              <a:gdLst/>
              <a:ahLst/>
              <a:cxnLst/>
              <a:rect r="r" b="b" t="t" l="l"/>
              <a:pathLst>
                <a:path h="1927445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1927445"/>
                  </a:lnTo>
                  <a:lnTo>
                    <a:pt x="0" y="192744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23" id="23"/>
          <p:cNvSpPr/>
          <p:nvPr/>
        </p:nvSpPr>
        <p:spPr>
          <a:xfrm flipH="false" flipV="false" rot="0">
            <a:off x="2926032" y="2383582"/>
            <a:ext cx="960389" cy="807927"/>
          </a:xfrm>
          <a:custGeom>
            <a:avLst/>
            <a:gdLst/>
            <a:ahLst/>
            <a:cxnLst/>
            <a:rect r="r" b="b" t="t" l="l"/>
            <a:pathLst>
              <a:path h="807927" w="960389">
                <a:moveTo>
                  <a:pt x="0" y="0"/>
                </a:moveTo>
                <a:lnTo>
                  <a:pt x="960389" y="0"/>
                </a:lnTo>
                <a:lnTo>
                  <a:pt x="960389" y="807927"/>
                </a:lnTo>
                <a:lnTo>
                  <a:pt x="0" y="80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6483499" y="2363728"/>
            <a:ext cx="624012" cy="546010"/>
          </a:xfrm>
          <a:custGeom>
            <a:avLst/>
            <a:gdLst/>
            <a:ahLst/>
            <a:cxnLst/>
            <a:rect r="r" b="b" t="t" l="l"/>
            <a:pathLst>
              <a:path h="546010" w="624012">
                <a:moveTo>
                  <a:pt x="0" y="0"/>
                </a:moveTo>
                <a:lnTo>
                  <a:pt x="624012" y="0"/>
                </a:lnTo>
                <a:lnTo>
                  <a:pt x="624012" y="546010"/>
                </a:lnTo>
                <a:lnTo>
                  <a:pt x="0" y="5460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9894717" y="2819995"/>
            <a:ext cx="657020" cy="611850"/>
          </a:xfrm>
          <a:custGeom>
            <a:avLst/>
            <a:gdLst/>
            <a:ahLst/>
            <a:cxnLst/>
            <a:rect r="r" b="b" t="t" l="l"/>
            <a:pathLst>
              <a:path h="611850" w="657020">
                <a:moveTo>
                  <a:pt x="0" y="0"/>
                </a:moveTo>
                <a:lnTo>
                  <a:pt x="657020" y="0"/>
                </a:lnTo>
                <a:lnTo>
                  <a:pt x="657020" y="611850"/>
                </a:lnTo>
                <a:lnTo>
                  <a:pt x="0" y="6118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5981765" y="4777933"/>
            <a:ext cx="1003468" cy="647237"/>
          </a:xfrm>
          <a:custGeom>
            <a:avLst/>
            <a:gdLst/>
            <a:ahLst/>
            <a:cxnLst/>
            <a:rect r="r" b="b" t="t" l="l"/>
            <a:pathLst>
              <a:path h="647237" w="1003468">
                <a:moveTo>
                  <a:pt x="0" y="0"/>
                </a:moveTo>
                <a:lnTo>
                  <a:pt x="1003468" y="0"/>
                </a:lnTo>
                <a:lnTo>
                  <a:pt x="1003468" y="647237"/>
                </a:lnTo>
                <a:lnTo>
                  <a:pt x="0" y="64723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4134071" y="6997013"/>
            <a:ext cx="815814" cy="865586"/>
          </a:xfrm>
          <a:custGeom>
            <a:avLst/>
            <a:gdLst/>
            <a:ahLst/>
            <a:cxnLst/>
            <a:rect r="r" b="b" t="t" l="l"/>
            <a:pathLst>
              <a:path h="865586" w="815814">
                <a:moveTo>
                  <a:pt x="0" y="0"/>
                </a:moveTo>
                <a:lnTo>
                  <a:pt x="815815" y="0"/>
                </a:lnTo>
                <a:lnTo>
                  <a:pt x="815815" y="865586"/>
                </a:lnTo>
                <a:lnTo>
                  <a:pt x="0" y="86558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2883763" y="7057884"/>
            <a:ext cx="842726" cy="823765"/>
          </a:xfrm>
          <a:custGeom>
            <a:avLst/>
            <a:gdLst/>
            <a:ahLst/>
            <a:cxnLst/>
            <a:rect r="r" b="b" t="t" l="l"/>
            <a:pathLst>
              <a:path h="823765" w="842726">
                <a:moveTo>
                  <a:pt x="0" y="0"/>
                </a:moveTo>
                <a:lnTo>
                  <a:pt x="842726" y="0"/>
                </a:lnTo>
                <a:lnTo>
                  <a:pt x="842726" y="823765"/>
                </a:lnTo>
                <a:lnTo>
                  <a:pt x="0" y="82376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13069061" y="4954076"/>
            <a:ext cx="657428" cy="657428"/>
          </a:xfrm>
          <a:custGeom>
            <a:avLst/>
            <a:gdLst/>
            <a:ahLst/>
            <a:cxnLst/>
            <a:rect r="r" b="b" t="t" l="l"/>
            <a:pathLst>
              <a:path h="657428" w="657428">
                <a:moveTo>
                  <a:pt x="0" y="0"/>
                </a:moveTo>
                <a:lnTo>
                  <a:pt x="657428" y="0"/>
                </a:lnTo>
                <a:lnTo>
                  <a:pt x="657428" y="657429"/>
                </a:lnTo>
                <a:lnTo>
                  <a:pt x="0" y="65742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12660825" y="2354203"/>
            <a:ext cx="445875" cy="514718"/>
          </a:xfrm>
          <a:custGeom>
            <a:avLst/>
            <a:gdLst/>
            <a:ahLst/>
            <a:cxnLst/>
            <a:rect r="r" b="b" t="t" l="l"/>
            <a:pathLst>
              <a:path h="514718" w="445875">
                <a:moveTo>
                  <a:pt x="0" y="0"/>
                </a:moveTo>
                <a:lnTo>
                  <a:pt x="445875" y="0"/>
                </a:lnTo>
                <a:lnTo>
                  <a:pt x="445875" y="514718"/>
                </a:lnTo>
                <a:lnTo>
                  <a:pt x="0" y="51471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16055280" y="2353543"/>
            <a:ext cx="640108" cy="772377"/>
          </a:xfrm>
          <a:custGeom>
            <a:avLst/>
            <a:gdLst/>
            <a:ahLst/>
            <a:cxnLst/>
            <a:rect r="r" b="b" t="t" l="l"/>
            <a:pathLst>
              <a:path h="772377" w="640108">
                <a:moveTo>
                  <a:pt x="0" y="0"/>
                </a:moveTo>
                <a:lnTo>
                  <a:pt x="640108" y="0"/>
                </a:lnTo>
                <a:lnTo>
                  <a:pt x="640108" y="772377"/>
                </a:lnTo>
                <a:lnTo>
                  <a:pt x="0" y="77237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2" id="32"/>
          <p:cNvSpPr txBox="true"/>
          <p:nvPr/>
        </p:nvSpPr>
        <p:spPr>
          <a:xfrm rot="0">
            <a:off x="848899" y="2371431"/>
            <a:ext cx="2043559" cy="720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SUPPLIES AND OUT-SOURCING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4439940" y="2371431"/>
            <a:ext cx="2043559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PRODUCTION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7862301" y="2371431"/>
            <a:ext cx="2685024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FUNCTIONAL VALUE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1004525" y="2371431"/>
            <a:ext cx="2892150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END-OF-LIFE 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4563531" y="2371431"/>
            <a:ext cx="2868985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USE PHASE 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4439940" y="4877876"/>
            <a:ext cx="2472087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MATERIALS 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1037800" y="4900143"/>
            <a:ext cx="2580151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DISTRIBUTION 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848899" y="7234362"/>
            <a:ext cx="324381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ENVIRONMENTAL IPMACT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9410241" y="7234362"/>
            <a:ext cx="4519708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ENVIRONMENTAL BENEFITS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772781" y="476884"/>
            <a:ext cx="16864064" cy="9512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19"/>
              </a:lnSpc>
            </a:pPr>
            <a:r>
              <a:rPr lang="en-US" sz="5299">
                <a:solidFill>
                  <a:srgbClr val="000000"/>
                </a:solidFill>
                <a:latin typeface="Poppins Medium"/>
              </a:rPr>
              <a:t>Environmental Life Cycle Business Model Canvas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9619791" y="9822831"/>
            <a:ext cx="11382977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"/>
              </a:rPr>
              <a:t>Based on: www.sustainablebusinessmodel.org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DAGB0yQIYpk</dc:identifier>
  <dcterms:modified xsi:type="dcterms:W3CDTF">2011-08-01T06:04:30Z</dcterms:modified>
  <cp:revision>1</cp:revision>
  <dc:title>Business Canvas orange</dc:title>
</cp:coreProperties>
</file>